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7" r:id="rId10"/>
    <p:sldId id="269" r:id="rId11"/>
    <p:sldId id="273" r:id="rId12"/>
    <p:sldId id="270" r:id="rId13"/>
    <p:sldId id="271" r:id="rId14"/>
    <p:sldId id="272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70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22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915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197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276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990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31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595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743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179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961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75F26-8411-410D-AEED-1934E54862F8}" type="datetimeFigureOut">
              <a:rPr lang="en-ID" smtClean="0"/>
              <a:t>21/09/2021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771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2F25B-FC53-4432-B648-9ADC13B87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0458" y="842054"/>
            <a:ext cx="8637073" cy="977621"/>
          </a:xfrm>
        </p:spPr>
        <p:txBody>
          <a:bodyPr>
            <a:normAutofit fontScale="90000"/>
          </a:bodyPr>
          <a:lstStyle/>
          <a:p>
            <a:r>
              <a:rPr lang="en-US" sz="5400" dirty="0" err="1"/>
              <a:t>Kelompok</a:t>
            </a:r>
            <a:r>
              <a:rPr lang="en-US" sz="5400" dirty="0"/>
              <a:t> 2 4us project</a:t>
            </a:r>
            <a:endParaRPr lang="en-ID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4D4D8-7328-42E7-8B57-AE8B5C89A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0459" y="2141996"/>
            <a:ext cx="8637072" cy="2574008"/>
          </a:xfrm>
        </p:spPr>
        <p:txBody>
          <a:bodyPr/>
          <a:lstStyle/>
          <a:p>
            <a:r>
              <a:rPr lang="en-US" dirty="0" err="1"/>
              <a:t>Vaness</a:t>
            </a:r>
            <a:r>
              <a:rPr lang="en-US" dirty="0"/>
              <a:t> </a:t>
            </a:r>
            <a:r>
              <a:rPr lang="en-US" dirty="0" err="1"/>
              <a:t>chen</a:t>
            </a:r>
            <a:r>
              <a:rPr lang="en-US" dirty="0"/>
              <a:t> 535200052</a:t>
            </a:r>
          </a:p>
          <a:p>
            <a:r>
              <a:rPr lang="en-US" dirty="0"/>
              <a:t>Mario aero 535200053</a:t>
            </a:r>
          </a:p>
          <a:p>
            <a:r>
              <a:rPr lang="en-US" dirty="0"/>
              <a:t>Nathaniel Andrew 535200054</a:t>
            </a:r>
          </a:p>
          <a:p>
            <a:r>
              <a:rPr lang="en-US" dirty="0" err="1"/>
              <a:t>Djordi</a:t>
            </a:r>
            <a:r>
              <a:rPr lang="en-US" dirty="0"/>
              <a:t> </a:t>
            </a:r>
            <a:r>
              <a:rPr lang="en-US" dirty="0" err="1"/>
              <a:t>bagaskara</a:t>
            </a:r>
            <a:r>
              <a:rPr lang="en-US" dirty="0"/>
              <a:t> 535200059</a:t>
            </a:r>
          </a:p>
          <a:p>
            <a:r>
              <a:rPr lang="en-US" dirty="0" err="1"/>
              <a:t>Martinus</a:t>
            </a:r>
            <a:r>
              <a:rPr lang="en-US" dirty="0"/>
              <a:t> lie 535180110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5169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EDA45-13C8-4DA9-99C4-01B1E14D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8" y="776150"/>
            <a:ext cx="8744464" cy="491876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AB27A61-15BB-4940-9852-BA43C2CBCE2A}"/>
              </a:ext>
            </a:extLst>
          </p:cNvPr>
          <p:cNvSpPr txBox="1">
            <a:spLocks/>
          </p:cNvSpPr>
          <p:nvPr/>
        </p:nvSpPr>
        <p:spPr>
          <a:xfrm>
            <a:off x="8723218" y="776150"/>
            <a:ext cx="3353454" cy="4690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 slide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menggeser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gambar-gambar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</a:p>
          <a:p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Terdapat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newsletter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memasukkan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email,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maka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user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mulai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mendapatkan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notifikasi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jika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offer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menarik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611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D15DA-26EA-481C-A818-7B7034C38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4" y="864329"/>
            <a:ext cx="8443327" cy="4749371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FAC2509-8C3E-4284-8BC4-51386DAC2065}"/>
              </a:ext>
            </a:extLst>
          </p:cNvPr>
          <p:cNvSpPr txBox="1">
            <a:spLocks/>
          </p:cNvSpPr>
          <p:nvPr/>
        </p:nvSpPr>
        <p:spPr>
          <a:xfrm>
            <a:off x="8723218" y="890200"/>
            <a:ext cx="3353454" cy="4690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produk-produk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sudah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dimasukkan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dalam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keranjang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maka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terlihat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menu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seperti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dan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tinggal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klik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tombol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checkout.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937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5561-EAA5-48DD-A35E-061407A8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587135"/>
          </a:xfrm>
        </p:spPr>
        <p:txBody>
          <a:bodyPr>
            <a:normAutofit/>
          </a:bodyPr>
          <a:lstStyle/>
          <a:p>
            <a:r>
              <a:rPr lang="en-US" dirty="0"/>
              <a:t>checkout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4E8211-50F4-4E69-AFED-3DCCBD1C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" y="890200"/>
            <a:ext cx="8434479" cy="4744395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4D093AA-A7BC-41A9-8953-CFACE1BD0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3218" y="890200"/>
            <a:ext cx="3353454" cy="4690663"/>
          </a:xfrm>
        </p:spPr>
        <p:txBody>
          <a:bodyPr/>
          <a:lstStyle/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Setelah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mengklik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tombol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checkout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maka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terlihat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seperti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053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EDE12-AFCF-4661-97E6-F201931D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" y="831234"/>
            <a:ext cx="8468497" cy="4763530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9B5C90-E4C3-4208-A598-8FA1A75E591C}"/>
              </a:ext>
            </a:extLst>
          </p:cNvPr>
          <p:cNvSpPr txBox="1">
            <a:spLocks/>
          </p:cNvSpPr>
          <p:nvPr/>
        </p:nvSpPr>
        <p:spPr>
          <a:xfrm>
            <a:off x="8723218" y="890200"/>
            <a:ext cx="3353454" cy="4690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Lalu user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diminta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mengisi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alamat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dan data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pribadi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293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7D07-125A-4419-B14B-FE82186F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587136"/>
          </a:xfrm>
        </p:spPr>
        <p:txBody>
          <a:bodyPr/>
          <a:lstStyle/>
          <a:p>
            <a:r>
              <a:rPr lang="en-US" dirty="0"/>
              <a:t>Payment cod method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249F96-7B20-4410-B7DD-845EF2A05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8" y="890200"/>
            <a:ext cx="8614036" cy="4845395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F24EE39-FFD1-4A37-B85E-86217E479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3218" y="890200"/>
            <a:ext cx="3353454" cy="4690663"/>
          </a:xfrm>
        </p:spPr>
        <p:txBody>
          <a:bodyPr/>
          <a:lstStyle/>
          <a:p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bagian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pembayaran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terdiri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cash on delivery (cod), credit/debit, dan internet banking.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599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94C2-2F95-4372-BB59-AA960871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0"/>
            <a:ext cx="9291215" cy="587136"/>
          </a:xfrm>
        </p:spPr>
        <p:txBody>
          <a:bodyPr/>
          <a:lstStyle/>
          <a:p>
            <a:r>
              <a:rPr lang="en-US" dirty="0"/>
              <a:t>Payment credit/debit method 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6BA4F-027B-4F12-B198-1457F9C8B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8D988-DA64-4D03-96AF-F1E093F7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06" y="617471"/>
            <a:ext cx="9511236" cy="53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3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9337-9A1C-41ED-8051-EAFE99AE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0"/>
            <a:ext cx="9291215" cy="587135"/>
          </a:xfrm>
        </p:spPr>
        <p:txBody>
          <a:bodyPr>
            <a:normAutofit/>
          </a:bodyPr>
          <a:lstStyle/>
          <a:p>
            <a:r>
              <a:rPr lang="en-US" dirty="0"/>
              <a:t>Payment net banking method  </a:t>
            </a:r>
            <a:endParaRPr lang="en-ID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C80D29-C170-402A-AC03-FBA33A70A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72F221-C894-41AD-BFAC-8A0D0002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81" y="587135"/>
            <a:ext cx="9457038" cy="531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0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147B-04A6-40B1-B3BC-4FA1E779D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587136"/>
          </a:xfrm>
        </p:spPr>
        <p:txBody>
          <a:bodyPr/>
          <a:lstStyle/>
          <a:p>
            <a:r>
              <a:rPr lang="en-US" dirty="0"/>
              <a:t>about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FF9EC-02A1-49B0-A1FE-23211A513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FC498-7283-43DA-BE76-34B3EB6C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28" y="587136"/>
            <a:ext cx="9522941" cy="53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3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6EC9-F5E8-4D12-BD47-25B347DF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587136"/>
          </a:xfrm>
        </p:spPr>
        <p:txBody>
          <a:bodyPr/>
          <a:lstStyle/>
          <a:p>
            <a:r>
              <a:rPr lang="en-US" dirty="0"/>
              <a:t>contact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7FC2B-9433-4680-A058-5E4F004BF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2" y="900687"/>
            <a:ext cx="8530736" cy="479853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AECCEB4-422D-4F9D-8F34-FBB6BBF92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3218" y="890200"/>
            <a:ext cx="3353454" cy="4690663"/>
          </a:xfrm>
        </p:spPr>
        <p:txBody>
          <a:bodyPr/>
          <a:lstStyle/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Jika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pertanyaan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lebih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lanjut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user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dapat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menghubungi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kami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mencari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informasi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kami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lewat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contact us, dan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mengisi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form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tentang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masalahnya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571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3B40-EF80-4243-B639-3506EFBC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1970" y="3039076"/>
            <a:ext cx="9291215" cy="587136"/>
          </a:xfrm>
        </p:spPr>
        <p:txBody>
          <a:bodyPr/>
          <a:lstStyle/>
          <a:p>
            <a:r>
              <a:rPr lang="en-US" dirty="0"/>
              <a:t>flowchart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EAA6D-EA81-446B-9B90-5E7DC36B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1" y="-10367"/>
            <a:ext cx="5511799" cy="68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7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BD1-2443-40CC-B141-50885FBE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841375"/>
          </a:xfrm>
        </p:spPr>
        <p:txBody>
          <a:bodyPr/>
          <a:lstStyle/>
          <a:p>
            <a:r>
              <a:rPr lang="en-US" dirty="0"/>
              <a:t>Index / </a:t>
            </a:r>
            <a:r>
              <a:rPr lang="en-US" dirty="0" err="1"/>
              <a:t>tampilan</a:t>
            </a:r>
            <a:r>
              <a:rPr lang="en-US" dirty="0"/>
              <a:t> web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4D9DFD-8689-41B2-85E7-95F44D55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7" y="1129700"/>
            <a:ext cx="7306962" cy="424197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5E9B02-29B4-4924-B24E-316B077C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703" y="1129701"/>
            <a:ext cx="3847070" cy="4241972"/>
          </a:xfrm>
        </p:spPr>
        <p:txBody>
          <a:bodyPr/>
          <a:lstStyle/>
          <a:p>
            <a:pPr algn="just"/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tampilan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awal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menu home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website kami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yaitu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4us.com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118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9B63D-BEF0-443C-95B2-534698750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557" y="1219201"/>
            <a:ext cx="3707680" cy="3588118"/>
          </a:xfrm>
        </p:spPr>
        <p:txBody>
          <a:bodyPr/>
          <a:lstStyle/>
          <a:p>
            <a:pPr algn="just"/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Lalu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icon cart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seperti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disebelah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        dan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bertulisan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“Your shopping cart is empty”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seperti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gambar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disebelah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jika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anda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belum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menambahkan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2229C-0C85-4E0E-9B78-C4CA6C41A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2" y="847957"/>
            <a:ext cx="7660319" cy="4308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52547B-8041-42A2-AC97-7F093DFA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013" y="1631092"/>
            <a:ext cx="376131" cy="3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7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1EE694-A706-47DF-BC8D-8B02CC0E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9" y="906162"/>
            <a:ext cx="7825029" cy="44015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CECD3-99EF-4572-84CE-6BE38F37ED65}"/>
              </a:ext>
            </a:extLst>
          </p:cNvPr>
          <p:cNvSpPr txBox="1">
            <a:spLocks/>
          </p:cNvSpPr>
          <p:nvPr/>
        </p:nvSpPr>
        <p:spPr>
          <a:xfrm>
            <a:off x="8089557" y="1219201"/>
            <a:ext cx="3707680" cy="3588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6FDC3C-FDC0-45B2-8B37-65AE9D161236}"/>
              </a:ext>
            </a:extLst>
          </p:cNvPr>
          <p:cNvSpPr txBox="1">
            <a:spLocks/>
          </p:cNvSpPr>
          <p:nvPr/>
        </p:nvSpPr>
        <p:spPr>
          <a:xfrm>
            <a:off x="8241957" y="1371601"/>
            <a:ext cx="3707680" cy="3588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 icon list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disebelah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gambar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memudahkan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user                                           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bernavigasi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menu Home, Log in, About, Shop Now,  dan Contact.</a:t>
            </a:r>
            <a:endParaRPr lang="en-ID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1899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51BD9E-0B62-4E10-9FA5-AFB63747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15" y="403654"/>
            <a:ext cx="9112880" cy="51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6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CAC71-F28D-4F59-9135-4F47BFCC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2" y="662116"/>
            <a:ext cx="8180172" cy="46013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FB5DF7-EF55-4E9F-AA50-DBD6AE279DEF}"/>
              </a:ext>
            </a:extLst>
          </p:cNvPr>
          <p:cNvSpPr txBox="1">
            <a:spLocks/>
          </p:cNvSpPr>
          <p:nvPr/>
        </p:nvSpPr>
        <p:spPr>
          <a:xfrm>
            <a:off x="8344930" y="1227439"/>
            <a:ext cx="3707680" cy="3588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 footer yang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berisi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informasi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kami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seperti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nomor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handphone, email address, dan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lokasi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723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7132-B963-404D-8687-D810B5C4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0"/>
            <a:ext cx="9291215" cy="587136"/>
          </a:xfrm>
        </p:spPr>
        <p:txBody>
          <a:bodyPr/>
          <a:lstStyle/>
          <a:p>
            <a:r>
              <a:rPr lang="en-US" dirty="0"/>
              <a:t>login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B0415-1F93-4904-9B2F-03B7A4BCF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5015" y="832562"/>
            <a:ext cx="3188043" cy="4633782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Tampilan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awal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saat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halaman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login.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Berisi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contact info kami dan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mengisi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informasi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login.</a:t>
            </a:r>
            <a:endParaRPr lang="en-ID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3A947E-D60C-416F-BC80-24A312BB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4" y="832562"/>
            <a:ext cx="8237836" cy="46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B52A-01E3-442A-9266-B5B660CD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587136"/>
          </a:xfrm>
        </p:spPr>
        <p:txBody>
          <a:bodyPr/>
          <a:lstStyle/>
          <a:p>
            <a:r>
              <a:rPr lang="en-US" dirty="0"/>
              <a:t>shop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403AB-FC24-4280-8E74-BDFA05CC1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3218" y="890200"/>
            <a:ext cx="3353454" cy="4690663"/>
          </a:xfrm>
        </p:spPr>
        <p:txBody>
          <a:bodyPr/>
          <a:lstStyle/>
          <a:p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Tampilan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awal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halaman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shop.</a:t>
            </a: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 search bar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mencari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dan filter bar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serta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filter review user,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mencari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sesuai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jenisnya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lalu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filter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diskon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juga.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211CCC-91F7-4C5F-AB05-F1DC24E9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6" y="877938"/>
            <a:ext cx="8360754" cy="47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9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FCEB00-560D-4226-9D81-3A9092F4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86" y="818122"/>
            <a:ext cx="8416323" cy="4734182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503B772-D066-4CD0-9183-969B4B27BDF4}"/>
              </a:ext>
            </a:extLst>
          </p:cNvPr>
          <p:cNvSpPr txBox="1">
            <a:spLocks/>
          </p:cNvSpPr>
          <p:nvPr/>
        </p:nvSpPr>
        <p:spPr>
          <a:xfrm>
            <a:off x="8723218" y="890200"/>
            <a:ext cx="3353454" cy="4690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bagian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shop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berisi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produk-produk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kami dan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bisa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ditambahkan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dalam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keranjang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816653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91</TotalTime>
  <Words>296</Words>
  <Application>Microsoft Office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Adobe Fan Heiti Std B</vt:lpstr>
      <vt:lpstr>Arial</vt:lpstr>
      <vt:lpstr>Rockwell</vt:lpstr>
      <vt:lpstr>Gallery</vt:lpstr>
      <vt:lpstr>Kelompok 2 4us project</vt:lpstr>
      <vt:lpstr>Index / tampilan web</vt:lpstr>
      <vt:lpstr>PowerPoint Presentation</vt:lpstr>
      <vt:lpstr>PowerPoint Presentation</vt:lpstr>
      <vt:lpstr>PowerPoint Presentation</vt:lpstr>
      <vt:lpstr>PowerPoint Presentation</vt:lpstr>
      <vt:lpstr>login</vt:lpstr>
      <vt:lpstr>shop</vt:lpstr>
      <vt:lpstr>PowerPoint Presentation</vt:lpstr>
      <vt:lpstr>PowerPoint Presentation</vt:lpstr>
      <vt:lpstr>PowerPoint Presentation</vt:lpstr>
      <vt:lpstr>checkout</vt:lpstr>
      <vt:lpstr>PowerPoint Presentation</vt:lpstr>
      <vt:lpstr>Payment cod method</vt:lpstr>
      <vt:lpstr>Payment credit/debit method </vt:lpstr>
      <vt:lpstr>Payment net banking method  </vt:lpstr>
      <vt:lpstr>about</vt:lpstr>
      <vt:lpstr>contact</vt:lpstr>
      <vt:lpstr>flowchart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2 4us project</dc:title>
  <dc:creator>Nathaniel Andrew</dc:creator>
  <cp:lastModifiedBy>VANESS CHEN</cp:lastModifiedBy>
  <cp:revision>7</cp:revision>
  <dcterms:created xsi:type="dcterms:W3CDTF">2021-09-21T13:34:00Z</dcterms:created>
  <dcterms:modified xsi:type="dcterms:W3CDTF">2021-09-21T15:13:36Z</dcterms:modified>
</cp:coreProperties>
</file>